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ЛЮБОВЬЮ К УКРАИНЕ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07181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zh-CN" sz="8000" dirty="0" smtClean="0"/>
              <a:t>Донецк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Шахтёр стадион </a:t>
            </a:r>
            <a:endParaRPr lang="zh-CN" altLang="en-US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8194" name="Picture 2" descr="C:\Users\Administrato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358246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altLang="zh-CN" sz="8000" dirty="0" smtClean="0"/>
              <a:t>Львов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sp193OvXNa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3" name="Picture 3" descr="C:\Users\Administrator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64399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307181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zh-CN" sz="8000" dirty="0" smtClean="0"/>
              <a:t>Карпаты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dministrator\Desktop\oaEaYhzw7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QWvZHyL2U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strator\Desktop\xS5aBT5yl8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48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Симферополь</a:t>
            </a:r>
            <a:endParaRPr lang="zh-CN" altLang="en-US" sz="4800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4338" name="Picture 2" descr="C:\Users\Administrator\Desktop\A4108ORDkb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Autofit/>
          </a:bodyPr>
          <a:lstStyle/>
          <a:p>
            <a:r>
              <a:rPr lang="ru-RU" altLang="zh-CN" sz="96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Киев</a:t>
            </a:r>
            <a:endParaRPr lang="ru-RU" sz="9600" dirty="0">
              <a:solidFill>
                <a:srgbClr val="002060"/>
              </a:solidFill>
              <a:latin typeface="Gungsuh" pitchFamily="18" charset="-127"/>
              <a:ea typeface="Gungsuh" pitchFamily="18" charset="-127"/>
              <a:cs typeface="FrankRuehl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26355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1131910"/>
          </a:xfrm>
        </p:spPr>
        <p:txBody>
          <a:bodyPr>
            <a:noAutofit/>
          </a:bodyPr>
          <a:lstStyle/>
          <a:p>
            <a:r>
              <a:rPr lang="ru-RU" altLang="zh-CN" sz="8000" dirty="0" smtClean="0"/>
              <a:t>Спасибо за внимание!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3686188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Аэропорт  Борисполь</a:t>
            </a:r>
            <a:endParaRPr lang="zh-CN" altLang="en-US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 descr="C:\Users\Administrator\Desktop\MOPAPDTDU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0461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В Киеве река Днепр</a:t>
            </a:r>
            <a:endParaRPr lang="zh-CN" altLang="en-US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0" name="Picture 2" descr="C:\Users\Administrator\Desktop\ykkbnfkiM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786874" cy="511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Майдан (площадь) Независимости</a:t>
            </a:r>
            <a:endParaRPr lang="zh-CN" altLang="en-US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098" name="Picture 2" descr="C:\Users\Administrator\Desktop\37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29600" cy="1143000"/>
          </a:xfrm>
        </p:spPr>
        <p:txBody>
          <a:bodyPr>
            <a:noAutofit/>
          </a:bodyPr>
          <a:lstStyle/>
          <a:p>
            <a:r>
              <a:rPr lang="ru-RU" altLang="zh-CN" sz="8000" dirty="0" smtClean="0"/>
              <a:t>Днепропетровск</a:t>
            </a:r>
            <a:endParaRPr lang="zh-CN" altLang="en-US" sz="80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/>
              <a:t>Днепр</a:t>
            </a:r>
            <a:endParaRPr lang="zh-CN" altLang="en-US" dirty="0"/>
          </a:p>
        </p:txBody>
      </p:sp>
      <p:pic>
        <p:nvPicPr>
          <p:cNvPr id="5122" name="Picture 2" descr="E:\照片\2014-09-01\IMG_1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286907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Днепр</a:t>
            </a:r>
            <a:endParaRPr lang="zh-CN" altLang="en-US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146" name="Picture 2" descr="E:\照片\2014-09-01\IMG_1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00115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Ночной Днепропетровск</a:t>
            </a:r>
            <a:endParaRPr lang="zh-CN" altLang="en-US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170" name="Picture 2" descr="C:\Users\Administrator\Desktop\004166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</Words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主题</vt:lpstr>
      <vt:lpstr>Слайд 1</vt:lpstr>
      <vt:lpstr>Киев</vt:lpstr>
      <vt:lpstr>Аэропорт  Борисполь</vt:lpstr>
      <vt:lpstr>В Киеве река Днепр</vt:lpstr>
      <vt:lpstr>Майдан (площадь) Независимости</vt:lpstr>
      <vt:lpstr>Днепропетровск</vt:lpstr>
      <vt:lpstr>Днепр</vt:lpstr>
      <vt:lpstr>Днепр</vt:lpstr>
      <vt:lpstr>Ночной Днепропетровск</vt:lpstr>
      <vt:lpstr>Донецк</vt:lpstr>
      <vt:lpstr>Шахтёр стадион </vt:lpstr>
      <vt:lpstr>Львов</vt:lpstr>
      <vt:lpstr>Слайд 13</vt:lpstr>
      <vt:lpstr>Слайд 14</vt:lpstr>
      <vt:lpstr>Карпаты</vt:lpstr>
      <vt:lpstr>Слайд 16</vt:lpstr>
      <vt:lpstr>Слайд 17</vt:lpstr>
      <vt:lpstr>Слайд 18</vt:lpstr>
      <vt:lpstr>Симферополь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Киев</dc:title>
  <dc:creator>Administrator</dc:creator>
  <cp:lastModifiedBy>Я</cp:lastModifiedBy>
  <cp:revision>7</cp:revision>
  <dcterms:created xsi:type="dcterms:W3CDTF">2014-10-20T20:03:45Z</dcterms:created>
  <dcterms:modified xsi:type="dcterms:W3CDTF">2014-10-31T19:07:51Z</dcterms:modified>
</cp:coreProperties>
</file>